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24377650" cy="13716000"/>
  <p:notesSz cx="6858000" cy="9144000"/>
  <p:embeddedFontLst>
    <p:embeddedFont>
      <p:font typeface="Roboto Black" panose="020B0604020202020204" charset="0"/>
      <p:bold r:id="rId21"/>
      <p:boldItalic r:id="rId22"/>
    </p:embeddedFont>
    <p:embeddedFont>
      <p:font typeface="Amatic SC" panose="020B0604020202020204" charset="-79"/>
      <p:regular r:id="rId23"/>
      <p:bold r:id="rId24"/>
    </p:embeddedFont>
    <p:embeddedFont>
      <p:font typeface="Roboto Medium" panose="020B0604020202020204" charset="0"/>
      <p:regular r:id="rId25"/>
      <p:bold r:id="rId26"/>
      <p:italic r:id="rId27"/>
      <p:boldItalic r:id="rId28"/>
    </p:embeddedFont>
    <p:embeddedFont>
      <p:font typeface="Poppins Medium" panose="020B0604020202020204" charset="0"/>
      <p:regular r:id="rId29"/>
      <p:bold r:id="rId30"/>
      <p:italic r:id="rId31"/>
      <p:boldItalic r:id="rId32"/>
    </p:embeddedFont>
    <p:embeddedFont>
      <p:font typeface="Roboto Thin" panose="020B0604020202020204" charset="0"/>
      <p:regular r:id="rId33"/>
      <p:bold r:id="rId34"/>
      <p:italic r:id="rId35"/>
      <p:boldItalic r:id="rId36"/>
    </p:embeddedFont>
    <p:embeddedFont>
      <p:font typeface="Lato Light" panose="020B0604020202020204" charset="0"/>
      <p:regular r:id="rId37"/>
      <p:bold r:id="rId38"/>
      <p:italic r:id="rId39"/>
      <p:boldItalic r:id="rId40"/>
    </p:embeddedFont>
    <p:embeddedFont>
      <p:font typeface="Poppins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Inconsolata" panose="020B0604020202020204" charset="0"/>
      <p:regular r:id="rId49"/>
      <p:bold r:id="rId50"/>
    </p:embeddedFont>
    <p:embeddedFont>
      <p:font typeface="Helvetica Neue" panose="020B0604020202020204" charset="0"/>
      <p:regular r:id="rId51"/>
      <p:bold r:id="rId52"/>
      <p:italic r:id="rId53"/>
      <p:boldItalic r:id="rId54"/>
    </p:embeddedFont>
    <p:embeddedFont>
      <p:font typeface="Roboto Light" panose="020B0604020202020204" charset="0"/>
      <p:regular r:id="rId55"/>
      <p:bold r:id="rId56"/>
      <p:italic r:id="rId57"/>
      <p:boldItalic r:id="rId58"/>
    </p:embeddedFont>
    <p:embeddedFont>
      <p:font typeface="Roboto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211183-6DF3-4FDE-B938-E0C767C7BF6D}">
  <a:tblStyle styleId="{81211183-6DF3-4FDE-B938-E0C767C7BF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512" y="40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font" Target="fonts/font35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font" Target="fonts/font33.fntdata"/><Relationship Id="rId58" Type="http://schemas.openxmlformats.org/officeDocument/2006/relationships/font" Target="fonts/font38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1.fntdata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font" Target="fonts/font36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59" Type="http://schemas.openxmlformats.org/officeDocument/2006/relationships/font" Target="fonts/font39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font" Target="fonts/font34.fntdata"/><Relationship Id="rId62" Type="http://schemas.openxmlformats.org/officeDocument/2006/relationships/font" Target="fonts/font4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font" Target="fonts/font37.fntdata"/><Relationship Id="rId10" Type="http://schemas.openxmlformats.org/officeDocument/2006/relationships/slide" Target="slides/slide6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60" Type="http://schemas.openxmlformats.org/officeDocument/2006/relationships/font" Target="fonts/font40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13C4E-CFCB-416B-ABA4-81F25E2B1911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10D20-DF2E-4DBE-90ED-07677887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5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Evening and Welcome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Avoiding Detection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107078166d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107078166d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07138135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07138135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FIN-ACK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Facets Include</a:t>
            </a:r>
            <a:endParaRPr dirty="0"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 and Vulnerabilities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 to the Dream within a Dream within a Dream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nmap scanning on 192.168.1.110, options.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nmap scan, found that SSH port was open.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107078166d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107078166d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© 2019 Trilogy Education Services, Inc. </a:t>
            </a:r>
            <a:endParaRPr sz="1600" dirty="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© 2019 Trilogy Education Services, Inc. </a:t>
            </a:r>
            <a:endParaRPr sz="160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© 2019 Trilogy Education Services, Inc. </a:t>
            </a:r>
            <a:endParaRPr sz="160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© 2019 Trilogy Education Services, Inc. </a:t>
            </a:r>
            <a:endParaRPr sz="1600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ssmeight/SSH-Backdoo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Roboto"/>
                <a:ea typeface="Roboto"/>
                <a:cs typeface="Roboto"/>
                <a:sym typeface="Roboto"/>
              </a:rPr>
              <a:t>Red Team Final 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Engagement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" name="Google Shape;240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14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 dirty="0"/>
          </a:p>
        </p:txBody>
      </p:sp>
      <p:sp>
        <p:nvSpPr>
          <p:cNvPr id="2408" name="Google Shape;2408;p145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Avoiding Detection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9" name="Google Shape;2409;p145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[Apache HTTP Server 2.4.10]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5" name="Google Shape;2415;p1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sp>
        <p:nvSpPr>
          <p:cNvPr id="2416" name="Google Shape;2416;p14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An alert was triggered in Kibana on the Excessive HTTP Errors alert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The measured parameter is http_response.status.codes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When the count grouped over top 5 http_response.status.code is over 400 in the last 5 minutes, an alert fires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In Hydra you can use the -W flag which creates a wait time between each password guess. The pw-inspector flag also reduces the password list</a:t>
            </a:r>
            <a:endParaRPr sz="4400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Password Guessing, Apache Memory Leak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2417" name="Google Shape;2417;p146"/>
          <p:cNvSpPr txBox="1">
            <a:spLocks noGrp="1"/>
          </p:cNvSpPr>
          <p:nvPr>
            <p:ph type="subTitle" idx="1"/>
          </p:nvPr>
        </p:nvSpPr>
        <p:spPr>
          <a:xfrm>
            <a:off x="729209" y="130348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J.Gaitan, </a:t>
            </a:r>
            <a:r>
              <a:rPr lang="en-US" sz="1800" dirty="0"/>
              <a:t>L.Joe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[OpenSSH 6.7 p1]</a:t>
            </a:r>
            <a:endParaRPr dirty="0"/>
          </a:p>
        </p:txBody>
      </p:sp>
      <p:sp>
        <p:nvSpPr>
          <p:cNvPr id="2423" name="Google Shape;2423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2424" name="Google Shape;2424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An alert to email the analyst for any SSH login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Connections to port 22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For any connection to the SSH protocol, an alert fires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Create an undetectable SSH backdoor python script | Create an SSH tunnel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u="sng" dirty="0">
                <a:solidFill>
                  <a:schemeClr val="hlink"/>
                </a:solidFill>
                <a:hlinkClick r:id="rId3"/>
              </a:rPr>
              <a:t>https://github.com/grassmeight/SSH-Backdoor</a:t>
            </a:r>
            <a:r>
              <a:rPr lang="en-US" sz="4400" dirty="0">
                <a:solidFill>
                  <a:schemeClr val="dk1"/>
                </a:solidFill>
              </a:rPr>
              <a:t> 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2425" name="Google Shape;2425;p147"/>
          <p:cNvSpPr txBox="1">
            <a:spLocks noGrp="1"/>
          </p:cNvSpPr>
          <p:nvPr>
            <p:ph type="subTitle" idx="1"/>
          </p:nvPr>
        </p:nvSpPr>
        <p:spPr>
          <a:xfrm>
            <a:off x="729209" y="130348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A.Parson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WordPress</a:t>
            </a:r>
            <a:endParaRPr dirty="0"/>
          </a:p>
        </p:txBody>
      </p:sp>
      <p:sp>
        <p:nvSpPr>
          <p:cNvPr id="2431" name="Google Shape;243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sp>
        <p:nvSpPr>
          <p:cNvPr id="2432" name="Google Shape;2432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An alert was triggered in Kibana on the HTTP Request Size Monitor 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The measured parameter is HTTP requested bytes over all server documents 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When the sum of requested bytes exceeds 3500 in the last minute, an alert fires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WPscan also offers a stealth mode, i.e. &lt; </a:t>
            </a:r>
            <a:r>
              <a:rPr lang="en-US" sz="4400" b="1" dirty="0">
                <a:solidFill>
                  <a:schemeClr val="dk1"/>
                </a:solidFill>
              </a:rPr>
              <a:t>wpscan –url http://192.168.1.110/wordpress –stealthy</a:t>
            </a:r>
            <a:r>
              <a:rPr lang="en-US" sz="4400" dirty="0">
                <a:solidFill>
                  <a:schemeClr val="dk1"/>
                </a:solidFill>
              </a:rPr>
              <a:t> &gt;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rgbClr val="202124"/>
                </a:solidFill>
                <a:highlight>
                  <a:srgbClr val="FFFFFF"/>
                </a:highlight>
              </a:rPr>
              <a:t>“The easiest and most reliable way to import and export WordPress users is by </a:t>
            </a:r>
            <a:r>
              <a:rPr lang="en-US" sz="4400" b="1" dirty="0">
                <a:solidFill>
                  <a:srgbClr val="202124"/>
                </a:solidFill>
                <a:highlight>
                  <a:srgbClr val="FFFFFF"/>
                </a:highlight>
              </a:rPr>
              <a:t>using a plugin</a:t>
            </a:r>
            <a:r>
              <a:rPr lang="en-US" sz="4400" dirty="0">
                <a:solidFill>
                  <a:srgbClr val="202124"/>
                </a:solidFill>
                <a:highlight>
                  <a:srgbClr val="FFFFFF"/>
                </a:highlight>
              </a:rPr>
              <a:t>. These will let you export users from one WordPress site to a file you download to your computer, then upload that file to import users to the new site.” [kinsta.com]</a:t>
            </a: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2433" name="Google Shape;2433;p148"/>
          <p:cNvSpPr txBox="1">
            <a:spLocks noGrp="1"/>
          </p:cNvSpPr>
          <p:nvPr>
            <p:ph type="subTitle" idx="1"/>
          </p:nvPr>
        </p:nvSpPr>
        <p:spPr>
          <a:xfrm>
            <a:off x="672881" y="1301167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E.Yarnell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8" name="Google Shape;243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14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14</a:t>
            </a:fld>
            <a:endParaRPr sz="1600" dirty="0"/>
          </a:p>
        </p:txBody>
      </p:sp>
      <p:sp>
        <p:nvSpPr>
          <p:cNvPr id="2440" name="Google Shape;2440;p149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FIN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1" name="Google Shape;2441;p149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Contents</a:t>
            </a:r>
            <a:endParaRPr dirty="0"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document contains the following resources: </a:t>
            </a:r>
            <a:endParaRPr dirty="0"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Network Topology &amp; Critical Vulnerabilities</a:t>
            </a:r>
            <a:endParaRPr b="1" dirty="0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Exploits Used</a:t>
            </a:r>
            <a:endParaRPr b="1" dirty="0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Methods Used to Avoid Detection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 dirty="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Network Topology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&amp; Critical Vulnerabilities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045850"/>
            <a:ext cx="4836300" cy="105513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Address Range: 192.168.1-255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Broadcast: 192.168.1.255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Debian 3.16.57-2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Target1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IPv4:192.168.1.115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Debian 3.16.57-2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Target2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Windows 10 Pro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VM Hostname: ML-RefVm-684427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Debian 5.4.13-1kali1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	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Topology</a:t>
            </a:r>
            <a:endParaRPr dirty="0"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43409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L.Joe, E.Yarnell</a:t>
            </a:r>
            <a:endParaRPr sz="1800" dirty="0"/>
          </a:p>
        </p:txBody>
      </p:sp>
      <p:pic>
        <p:nvPicPr>
          <p:cNvPr id="2356" name="Google Shape;235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75" y="3749700"/>
            <a:ext cx="17177500" cy="775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Critical </a:t>
            </a:r>
            <a:r>
              <a:rPr lang="en-US" dirty="0" smtClean="0"/>
              <a:t>Vulnerabilities [Target 1]</a:t>
            </a:r>
            <a:endParaRPr dirty="0"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2363" name="Google Shape;2363;p140"/>
          <p:cNvSpPr txBox="1">
            <a:spLocks noGrp="1"/>
          </p:cNvSpPr>
          <p:nvPr>
            <p:ph type="body" idx="3"/>
          </p:nvPr>
        </p:nvSpPr>
        <p:spPr>
          <a:xfrm>
            <a:off x="717438" y="1754275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Our assessment uncovered the following critical vulnerabilities in </a:t>
            </a:r>
            <a:r>
              <a:rPr lang="en-US" sz="4400" b="1" dirty="0"/>
              <a:t>Target </a:t>
            </a:r>
            <a:r>
              <a:rPr lang="en-US" sz="4400" b="1" dirty="0" smtClean="0"/>
              <a:t>1:</a:t>
            </a: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2364" name="Google Shape;2364;p140"/>
          <p:cNvGraphicFramePr/>
          <p:nvPr/>
        </p:nvGraphicFramePr>
        <p:xfrm>
          <a:off x="861188" y="3390425"/>
          <a:ext cx="22245750" cy="6784000"/>
        </p:xfrm>
        <a:graphic>
          <a:graphicData uri="http://schemas.openxmlformats.org/drawingml/2006/table">
            <a:tbl>
              <a:tblPr>
                <a:noFill/>
                <a:tableStyleId>{81211183-6DF3-4FDE-B938-E0C767C7BF6D}</a:tableStyleId>
              </a:tblPr>
              <a:tblGrid>
                <a:gridCol w="729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 dirty="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HTTP Server 2.4.10</a:t>
                      </a:r>
                      <a:endParaRPr sz="5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open detected  vulnerable version of Apache</a:t>
                      </a:r>
                      <a:endParaRPr sz="4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could use a path traversal attack to map URLs to files outside the directories configured by alias-like directives 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OpenSSH 6.7 p1</a:t>
                      </a:r>
                      <a:endParaRPr sz="4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 22 discovered vulnerable version of OpenSSH</a:t>
                      </a:r>
                      <a:endParaRPr sz="4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OpenSSH before 7.2p2 allowed remote authenticated users to bypass intended shell command restrictions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4.8.17</a:t>
                      </a:r>
                      <a:endParaRPr sz="4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advertently vulnerable by default</a:t>
                      </a:r>
                      <a:endParaRPr sz="4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Due to vulnerabilities of WordPress it would need to be baselined to harden the system</a:t>
                      </a:r>
                      <a:endParaRPr sz="3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65" name="Google Shape;2365;p140"/>
          <p:cNvSpPr txBox="1">
            <a:spLocks noGrp="1"/>
          </p:cNvSpPr>
          <p:nvPr>
            <p:ph type="subTitle" idx="1"/>
          </p:nvPr>
        </p:nvSpPr>
        <p:spPr>
          <a:xfrm>
            <a:off x="708734" y="13034992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L.Joe</a:t>
            </a:r>
            <a:r>
              <a:rPr lang="en-US" sz="1600" dirty="0"/>
              <a:t> 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0" name="Google Shape;237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 dirty="0"/>
          </a:p>
        </p:txBody>
      </p:sp>
      <p:sp>
        <p:nvSpPr>
          <p:cNvPr id="2372" name="Google Shape;2372;p141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Exploits Used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3" name="Google Shape;2373;p141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[Apache HTTP Server 2.4.10]</a:t>
            </a:r>
            <a:endParaRPr dirty="0"/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2380" name="Google Shape;2380;p142"/>
          <p:cNvSpPr txBox="1">
            <a:spLocks noGrp="1"/>
          </p:cNvSpPr>
          <p:nvPr>
            <p:ph type="body" idx="3"/>
          </p:nvPr>
        </p:nvSpPr>
        <p:spPr>
          <a:xfrm>
            <a:off x="108850" y="1967200"/>
            <a:ext cx="23793000" cy="115338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did you exploit the vulnerability? nmap -sSV -O 192.168.1.1-255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did the exploit achieve? Determined port 80 and vulnerable version of Apache would allow traversal of directory to /var/www on server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381" name="Google Shape;238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53" y="5633238"/>
            <a:ext cx="12043801" cy="55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42"/>
          <p:cNvSpPr txBox="1">
            <a:spLocks noGrp="1"/>
          </p:cNvSpPr>
          <p:nvPr>
            <p:ph type="subTitle" idx="1"/>
          </p:nvPr>
        </p:nvSpPr>
        <p:spPr>
          <a:xfrm>
            <a:off x="708734" y="13034992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L.Joe</a:t>
            </a:r>
            <a:endParaRPr sz="1600" dirty="0"/>
          </a:p>
        </p:txBody>
      </p:sp>
      <p:pic>
        <p:nvPicPr>
          <p:cNvPr id="2383" name="Google Shape;2383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2650" y="7326600"/>
            <a:ext cx="11178351" cy="55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[OpenSSH 6.7 pl ]</a:t>
            </a:r>
            <a:endParaRPr dirty="0"/>
          </a:p>
        </p:txBody>
      </p:sp>
      <p:sp>
        <p:nvSpPr>
          <p:cNvPr id="2389" name="Google Shape;2389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2390" name="Google Shape;2390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did you exploit the vulnerability? ssh michael@192.168.1.110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did the exploit achieve? This exploitation allows the bad actor to gain direct access to the login of user. In this </a:t>
            </a:r>
            <a:r>
              <a:rPr lang="en-US" sz="4400" dirty="0" smtClean="0">
                <a:solidFill>
                  <a:schemeClr val="dk1"/>
                </a:solidFill>
              </a:rPr>
              <a:t>case, </a:t>
            </a:r>
            <a:r>
              <a:rPr lang="en-US" sz="4400" dirty="0">
                <a:solidFill>
                  <a:schemeClr val="dk1"/>
                </a:solidFill>
              </a:rPr>
              <a:t>Michael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391" name="Google Shape;239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994" y="5808300"/>
            <a:ext cx="18838500" cy="69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43"/>
          <p:cNvSpPr txBox="1">
            <a:spLocks noGrp="1"/>
          </p:cNvSpPr>
          <p:nvPr>
            <p:ph type="subTitle" idx="1"/>
          </p:nvPr>
        </p:nvSpPr>
        <p:spPr>
          <a:xfrm>
            <a:off x="729209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E.Idowu</a:t>
            </a:r>
            <a:endParaRPr sz="1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WordPress</a:t>
            </a:r>
            <a:endParaRPr dirty="0"/>
          </a:p>
        </p:txBody>
      </p:sp>
      <p:sp>
        <p:nvSpPr>
          <p:cNvPr id="2398" name="Google Shape;2398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  <p:sp>
        <p:nvSpPr>
          <p:cNvPr id="2399" name="Google Shape;2399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Summary: &lt; wpscan –url http://192.168.1.110/wordpress -eu &gt;</a:t>
            </a:r>
            <a:endParaRPr sz="78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An open source WordPress security tool (WPscan) was run out of Kali Linux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Two author IDs were revealed during the scan via a Brute Forcing technique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2400" name="Google Shape;2400;p144"/>
          <p:cNvSpPr txBox="1">
            <a:spLocks noGrp="1"/>
          </p:cNvSpPr>
          <p:nvPr>
            <p:ph type="subTitle" idx="1"/>
          </p:nvPr>
        </p:nvSpPr>
        <p:spPr>
          <a:xfrm>
            <a:off x="729209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E.Yarnell</a:t>
            </a:r>
            <a:endParaRPr sz="1800" dirty="0"/>
          </a:p>
        </p:txBody>
      </p:sp>
      <p:pic>
        <p:nvPicPr>
          <p:cNvPr id="2401" name="Google Shape;240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124" y="4838699"/>
            <a:ext cx="15738354" cy="81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657</Words>
  <Application>Microsoft Office PowerPoint</Application>
  <PresentationFormat>Custom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Roboto Black</vt:lpstr>
      <vt:lpstr>Amatic SC</vt:lpstr>
      <vt:lpstr>Roboto Medium</vt:lpstr>
      <vt:lpstr>Poppins Medium</vt:lpstr>
      <vt:lpstr>Roboto Thin</vt:lpstr>
      <vt:lpstr>Lato Light</vt:lpstr>
      <vt:lpstr>Poppins</vt:lpstr>
      <vt:lpstr>Calibri</vt:lpstr>
      <vt:lpstr>Inconsolata</vt:lpstr>
      <vt:lpstr>Arial</vt:lpstr>
      <vt:lpstr>Helvetica Neue</vt:lpstr>
      <vt:lpstr>Roboto Light</vt:lpstr>
      <vt:lpstr>Roboto</vt:lpstr>
      <vt:lpstr>Office Theme</vt:lpstr>
      <vt:lpstr>Simple Light</vt:lpstr>
      <vt:lpstr>2_Custom Design</vt:lpstr>
      <vt:lpstr>Simple Light</vt:lpstr>
      <vt:lpstr>Red Team 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 [Target 1]</vt:lpstr>
      <vt:lpstr>Exploits Used </vt:lpstr>
      <vt:lpstr>Exploitation: [Apache HTTP Server 2.4.10]</vt:lpstr>
      <vt:lpstr>Exploitation: [OpenSSH 6.7 pl ]</vt:lpstr>
      <vt:lpstr>Exploitation: WordPress</vt:lpstr>
      <vt:lpstr>Avoiding Detection </vt:lpstr>
      <vt:lpstr>Stealth Exploitation of [Apache HTTP Server 2.4.10]</vt:lpstr>
      <vt:lpstr>Stealth Exploitation of [OpenSSH 6.7 p1]</vt:lpstr>
      <vt:lpstr>Stealth Exploitation of WordPress</vt:lpstr>
      <vt:lpstr>FIN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cp:lastModifiedBy>14192970887</cp:lastModifiedBy>
  <cp:revision>3</cp:revision>
  <dcterms:modified xsi:type="dcterms:W3CDTF">2021-12-17T19:55:55Z</dcterms:modified>
</cp:coreProperties>
</file>